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  <p:sldMasterId id="2147483672" r:id="rId2"/>
  </p:sldMasterIdLst>
  <p:sldIdLst>
    <p:sldId id="261" r:id="rId3"/>
    <p:sldId id="260" r:id="rId4"/>
    <p:sldId id="263" r:id="rId5"/>
    <p:sldId id="268" r:id="rId6"/>
    <p:sldId id="262" r:id="rId7"/>
    <p:sldId id="275" r:id="rId8"/>
    <p:sldId id="269" r:id="rId9"/>
    <p:sldId id="270" r:id="rId10"/>
    <p:sldId id="265" r:id="rId11"/>
    <p:sldId id="264" r:id="rId12"/>
    <p:sldId id="271" r:id="rId13"/>
    <p:sldId id="272" r:id="rId14"/>
    <p:sldId id="267" r:id="rId15"/>
    <p:sldId id="266" r:id="rId16"/>
    <p:sldId id="273" r:id="rId17"/>
    <p:sldId id="274" r:id="rId18"/>
    <p:sldId id="276" r:id="rId19"/>
    <p:sldId id="277" r:id="rId20"/>
    <p:sldId id="257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E10FA6-2A29-4C91-9AD2-353240A187E2}" v="3523" dt="2021-03-08T16:52:39.394"/>
    <p1510:client id="{F14EB29F-D03E-2000-98C8-3E561547E93E}" v="20" dt="2021-03-08T16:55:36.9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9" y="4170507"/>
            <a:ext cx="9117367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6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76740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83432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64161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26979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4213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3180EA7F-5CEC-4ECF-98F8-0B9904C05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D2067DE-C209-4455-96BF-741B7A4D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26A7-416D-4F74-9253-2E5D07A85377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B55276A-B751-4483-972F-85FD08FC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D01106E-1F71-4BA4-A96E-2EC5F5F1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36453-AAF0-4DAD-A15C-C0BD05D8D0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8032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1664209"/>
          </a:xfrm>
          <a:prstGeom prst="rect">
            <a:avLst/>
          </a:prstGeom>
        </p:spPr>
      </p:pic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/>
        <p:txBody>
          <a:bodyPr/>
          <a:lstStyle>
            <a:lvl1pPr>
              <a:defRPr lang="nl-NL" sz="44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34D31-A3C5-416C-A6B5-8572557BB7D4}" type="datetimeFigureOut">
              <a:rPr lang="nl-BE" smtClean="0"/>
              <a:t>20/04/2021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Picture 8" descr="UCLL_MobyusLogo_CMYK_Ring.png"/>
          <p:cNvPicPr>
            <a:picLocks noChangeAspect="1"/>
          </p:cNvPicPr>
          <p:nvPr/>
        </p:nvPicPr>
        <p:blipFill rotWithShape="1">
          <a:blip r:embed="rId3" cstate="print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3397220"/>
            <a:ext cx="4591359" cy="3460781"/>
          </a:xfrm>
          <a:prstGeom prst="rect">
            <a:avLst/>
          </a:prstGeom>
        </p:spPr>
      </p:pic>
      <p:pic>
        <p:nvPicPr>
          <p:cNvPr id="8" name="Picture 9" descr="UCLL_MobyusLogo_RGB_Baseline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13461" y="6142613"/>
            <a:ext cx="3778539" cy="707139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4824"/>
            <a:ext cx="10972800" cy="4281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11442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20" y="3429001"/>
            <a:ext cx="10251256" cy="2336063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1412776"/>
            <a:ext cx="586126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4699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7" y="4818952"/>
            <a:ext cx="9117367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7798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9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35000" tIns="135000" rIns="135000" bIns="135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300"/>
              <a:t>KLIK OM DE STIJL TE BEWERKEN</a:t>
            </a:r>
            <a:endParaRPr lang="nl-BE" sz="330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404214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4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89961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601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4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4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9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48647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1825626"/>
            <a:ext cx="9948333" cy="4750153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84457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6625"/>
            <a:ext cx="12192000" cy="1075679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1"/>
            <a:ext cx="9948332" cy="1059054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719404" y="1412776"/>
            <a:ext cx="9948333" cy="4242154"/>
          </a:xfrm>
        </p:spPr>
        <p:txBody>
          <a:bodyPr/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0" y="188640"/>
            <a:ext cx="2628281" cy="67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994119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8" y="1825625"/>
            <a:ext cx="9948333" cy="4242154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237313"/>
            <a:ext cx="1589035" cy="45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34659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268111"/>
            <a:ext cx="9948333" cy="5799668"/>
          </a:xfrm>
        </p:spPr>
        <p:txBody>
          <a:bodyPr wrap="none"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5824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09482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7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8268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7048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530158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>
          <a:xfrm>
            <a:off x="624000" y="274638"/>
            <a:ext cx="10972800" cy="1143000"/>
          </a:xfrm>
          <a:noFill/>
        </p:spPr>
        <p:txBody>
          <a:bodyPr/>
          <a:lstStyle>
            <a:lvl1pPr>
              <a:defRPr lang="nl-NL" sz="44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7059B-52B7-4725-96FB-8DFB7378100B}" type="datetime1">
              <a:rPr lang="nl-BE" smtClean="0"/>
              <a:pPr/>
              <a:t>20/04/2021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5893"/>
            <a:ext cx="10972800" cy="4280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015017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8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6161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3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662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12606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1734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92000" cy="118498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83340" y="0"/>
            <a:ext cx="9641770" cy="118499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309235" y="1464907"/>
            <a:ext cx="11515875" cy="510384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 sz="3200"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 sz="2800">
                <a:solidFill>
                  <a:srgbClr val="002757"/>
                </a:solidFill>
              </a:defRPr>
            </a:lvl2pPr>
            <a:lvl3pPr>
              <a:defRPr sz="2400">
                <a:solidFill>
                  <a:srgbClr val="002757"/>
                </a:solidFill>
              </a:defRPr>
            </a:lvl3pPr>
            <a:lvl4pPr>
              <a:defRPr sz="2000"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94" y="122524"/>
            <a:ext cx="1929152" cy="66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6111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8369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77062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12676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</p:sldLayoutIdLst>
  <p:transition>
    <p:wipe dir="r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255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transition>
    <p:wipe dir="r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cryptocrew.com/2013/03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nl-BE"/>
              <a:t>Windows Network </a:t>
            </a:r>
            <a:r>
              <a:rPr lang="nl-BE" err="1"/>
              <a:t>Infrastructure</a:t>
            </a:r>
            <a:br>
              <a:rPr lang="nl-BE"/>
            </a:br>
            <a:br>
              <a:rPr lang="nl-BE"/>
            </a:br>
            <a:r>
              <a:rPr lang="nl-BE"/>
              <a:t>Domain Name System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26850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Zone Transfer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>
              <a:ea typeface="Tahoma"/>
              <a:cs typeface="Tahoma"/>
            </a:endParaRPr>
          </a:p>
          <a:p>
            <a:pPr lvl="1"/>
            <a:r>
              <a:rPr lang="nl-BE">
                <a:ea typeface="Tahoma"/>
                <a:cs typeface="Tahoma"/>
              </a:rPr>
              <a:t>Zone Transfers</a:t>
            </a:r>
            <a:endParaRPr lang="nl-BE" err="1">
              <a:ea typeface="Tahoma"/>
              <a:cs typeface="Tahoma"/>
            </a:endParaRPr>
          </a:p>
          <a:p>
            <a:pPr lvl="2" indent="-457200">
              <a:buFont typeface="Arial" charset="2"/>
              <a:buChar char="•"/>
            </a:pPr>
            <a:r>
              <a:rPr lang="nl-BE">
                <a:ea typeface="Tahoma"/>
                <a:cs typeface="Tahoma"/>
              </a:rPr>
              <a:t>Replicatie van DNS records</a:t>
            </a:r>
          </a:p>
          <a:p>
            <a:pPr lvl="2" indent="-457200">
              <a:buFont typeface="Arial" charset="2"/>
              <a:buChar char="•"/>
            </a:pPr>
            <a:r>
              <a:rPr lang="nl-BE">
                <a:ea typeface="Tahoma"/>
                <a:cs typeface="Tahoma"/>
              </a:rPr>
              <a:t>Verbeterd fouttolerantie van DNS</a:t>
            </a:r>
          </a:p>
          <a:p>
            <a:pPr lvl="1"/>
            <a:endParaRPr lang="nl-BE" err="1">
              <a:ea typeface="Tahoma"/>
              <a:cs typeface="Tahoma"/>
            </a:endParaRPr>
          </a:p>
          <a:p>
            <a:pPr lvl="1"/>
            <a:r>
              <a:rPr lang="nl-BE">
                <a:ea typeface="Tahoma"/>
                <a:cs typeface="Tahoma"/>
              </a:rPr>
              <a:t>Volgt Master &amp; </a:t>
            </a:r>
            <a:r>
              <a:rPr lang="nl-BE" err="1">
                <a:ea typeface="Tahoma"/>
                <a:cs typeface="Tahoma"/>
              </a:rPr>
              <a:t>Slaves</a:t>
            </a:r>
            <a:r>
              <a:rPr lang="nl-BE">
                <a:ea typeface="Tahoma"/>
                <a:cs typeface="Tahoma"/>
              </a:rPr>
              <a:t> model</a:t>
            </a:r>
          </a:p>
          <a:p>
            <a:pPr lvl="2"/>
            <a:r>
              <a:rPr lang="nl-BE">
                <a:ea typeface="Tahoma"/>
                <a:cs typeface="Tahoma"/>
              </a:rPr>
              <a:t>Slechts één primaire server (Master)</a:t>
            </a:r>
          </a:p>
          <a:p>
            <a:pPr lvl="2"/>
            <a:r>
              <a:rPr lang="nl-BE">
                <a:ea typeface="Tahoma"/>
                <a:cs typeface="Tahoma"/>
              </a:rPr>
              <a:t>Ongelimiteerd aantal secundaire servers (</a:t>
            </a:r>
            <a:r>
              <a:rPr lang="nl-BE" err="1">
                <a:ea typeface="Tahoma"/>
                <a:cs typeface="Tahoma"/>
              </a:rPr>
              <a:t>Slaves</a:t>
            </a:r>
            <a:r>
              <a:rPr lang="nl-BE">
                <a:ea typeface="Tahoma"/>
                <a:cs typeface="Tahoma"/>
              </a:rPr>
              <a:t>)</a:t>
            </a: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3157264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Zone Transfer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>
              <a:ea typeface="Tahoma"/>
              <a:cs typeface="Tahoma"/>
            </a:endParaRPr>
          </a:p>
          <a:p>
            <a:pPr lvl="1">
              <a:buClr>
                <a:srgbClr val="002757"/>
              </a:buClr>
            </a:pPr>
            <a:r>
              <a:rPr lang="nl-BE" sz="2800">
                <a:ea typeface="Tahoma"/>
                <a:cs typeface="Tahoma"/>
              </a:rPr>
              <a:t>Werking</a:t>
            </a:r>
            <a:endParaRPr lang="nl-BE" sz="2800" err="1">
              <a:ea typeface="Tahoma"/>
              <a:cs typeface="Tahoma"/>
            </a:endParaRPr>
          </a:p>
          <a:p>
            <a:pPr lvl="2"/>
            <a:r>
              <a:rPr lang="nl-BE">
                <a:ea typeface="Tahoma"/>
                <a:cs typeface="Tahoma"/>
              </a:rPr>
              <a:t>Primaire server = </a:t>
            </a:r>
            <a:r>
              <a:rPr lang="nl-BE" b="1">
                <a:ea typeface="Tahoma"/>
                <a:cs typeface="Tahoma"/>
              </a:rPr>
              <a:t>server</a:t>
            </a:r>
            <a:endParaRPr lang="nl-BE" b="1">
              <a:ea typeface="+mn-lt"/>
              <a:cs typeface="+mn-lt"/>
            </a:endParaRPr>
          </a:p>
          <a:p>
            <a:pPr lvl="2">
              <a:buFont typeface="Arial" charset="2"/>
              <a:buChar char="•"/>
            </a:pPr>
            <a:r>
              <a:rPr lang="nl-BE">
                <a:ea typeface="Tahoma"/>
                <a:cs typeface="Tahoma"/>
              </a:rPr>
              <a:t>Secundaire server = </a:t>
            </a:r>
            <a:r>
              <a:rPr lang="nl-BE" b="1">
                <a:ea typeface="Tahoma"/>
                <a:cs typeface="Tahoma"/>
              </a:rPr>
              <a:t>client</a:t>
            </a:r>
          </a:p>
          <a:p>
            <a:pPr lvl="2"/>
            <a:r>
              <a:rPr lang="nl-BE" b="1">
                <a:ea typeface="Tahoma"/>
                <a:cs typeface="Tahoma"/>
              </a:rPr>
              <a:t>Client </a:t>
            </a:r>
            <a:r>
              <a:rPr lang="nl-BE">
                <a:ea typeface="Tahoma"/>
                <a:cs typeface="Tahoma"/>
              </a:rPr>
              <a:t>haalt </a:t>
            </a:r>
            <a:r>
              <a:rPr lang="nl-BE" b="1">
                <a:ea typeface="Tahoma"/>
                <a:cs typeface="Tahoma"/>
              </a:rPr>
              <a:t>SOA </a:t>
            </a:r>
            <a:r>
              <a:rPr lang="nl-BE">
                <a:ea typeface="Tahoma"/>
                <a:cs typeface="Tahoma"/>
              </a:rPr>
              <a:t>record op</a:t>
            </a:r>
          </a:p>
          <a:p>
            <a:pPr lvl="3"/>
            <a:r>
              <a:rPr lang="nl-BE">
                <a:ea typeface="Tahoma"/>
                <a:cs typeface="Tahoma"/>
              </a:rPr>
              <a:t>SOA record bevat een versie nummer</a:t>
            </a:r>
          </a:p>
          <a:p>
            <a:pPr lvl="2"/>
            <a:r>
              <a:rPr lang="nl-BE">
                <a:ea typeface="Tahoma"/>
                <a:cs typeface="Tahoma"/>
              </a:rPr>
              <a:t>Indien nieuw versie nummer tegenover lokaal nummer</a:t>
            </a:r>
            <a:endParaRPr lang="nl-BE" b="1">
              <a:ea typeface="Tahoma"/>
              <a:cs typeface="Tahoma"/>
            </a:endParaRPr>
          </a:p>
          <a:p>
            <a:pPr lvl="3"/>
            <a:r>
              <a:rPr lang="nl-BE" b="1">
                <a:ea typeface="Tahoma"/>
                <a:cs typeface="Tahoma"/>
              </a:rPr>
              <a:t>Client </a:t>
            </a:r>
            <a:r>
              <a:rPr lang="nl-BE">
                <a:ea typeface="Tahoma"/>
                <a:cs typeface="Tahoma"/>
              </a:rPr>
              <a:t>start de </a:t>
            </a:r>
            <a:r>
              <a:rPr lang="nl-BE" b="1">
                <a:ea typeface="Tahoma"/>
                <a:cs typeface="Tahoma"/>
              </a:rPr>
              <a:t>zone transfer</a:t>
            </a:r>
            <a:r>
              <a:rPr lang="nl-BE">
                <a:ea typeface="Tahoma"/>
                <a:cs typeface="Tahoma"/>
              </a:rPr>
              <a:t> met een TCP </a:t>
            </a:r>
            <a:r>
              <a:rPr lang="nl-BE" err="1">
                <a:ea typeface="Tahoma"/>
                <a:cs typeface="Tahoma"/>
              </a:rPr>
              <a:t>request</a:t>
            </a:r>
            <a:endParaRPr lang="nl-BE">
              <a:ea typeface="Tahoma"/>
              <a:cs typeface="Tahoma"/>
            </a:endParaRPr>
          </a:p>
          <a:p>
            <a:pPr lvl="3"/>
            <a:r>
              <a:rPr lang="nl-BE" b="1">
                <a:ea typeface="Tahoma"/>
                <a:cs typeface="Tahoma"/>
              </a:rPr>
              <a:t>Server </a:t>
            </a:r>
            <a:r>
              <a:rPr lang="nl-BE">
                <a:ea typeface="Tahoma"/>
                <a:cs typeface="Tahoma"/>
              </a:rPr>
              <a:t>beantwoord met alle </a:t>
            </a:r>
            <a:r>
              <a:rPr lang="nl-BE" b="1">
                <a:ea typeface="Tahoma"/>
                <a:cs typeface="Tahoma"/>
              </a:rPr>
              <a:t>DNS records</a:t>
            </a:r>
          </a:p>
          <a:p>
            <a:pPr lvl="3"/>
            <a:r>
              <a:rPr lang="nl-BE" b="1">
                <a:ea typeface="Tahoma"/>
                <a:cs typeface="Tahoma"/>
              </a:rPr>
              <a:t>Client </a:t>
            </a:r>
            <a:r>
              <a:rPr lang="nl-BE">
                <a:ea typeface="Tahoma"/>
                <a:cs typeface="Tahoma"/>
              </a:rPr>
              <a:t>vernieuwt de lokale database</a:t>
            </a: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8973772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Zone Transfer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>
              <a:ea typeface="Tahoma"/>
              <a:cs typeface="Tahoma"/>
            </a:endParaRPr>
          </a:p>
          <a:p>
            <a:pPr lvl="1"/>
            <a:r>
              <a:rPr lang="nl-BE">
                <a:ea typeface="Tahoma"/>
                <a:cs typeface="Tahoma"/>
              </a:rPr>
              <a:t>Active Directory </a:t>
            </a:r>
            <a:r>
              <a:rPr lang="nl-BE" err="1">
                <a:ea typeface="Tahoma"/>
                <a:cs typeface="Tahoma"/>
              </a:rPr>
              <a:t>Integrated</a:t>
            </a:r>
            <a:r>
              <a:rPr lang="nl-BE">
                <a:ea typeface="Tahoma"/>
                <a:cs typeface="Tahoma"/>
              </a:rPr>
              <a:t> Zones</a:t>
            </a:r>
            <a:endParaRPr lang="nl-BE" err="1">
              <a:ea typeface="Tahoma"/>
              <a:cs typeface="Tahoma"/>
            </a:endParaRPr>
          </a:p>
          <a:p>
            <a:pPr lvl="2"/>
            <a:r>
              <a:rPr lang="nl-BE">
                <a:ea typeface="Tahoma"/>
                <a:cs typeface="Tahoma"/>
              </a:rPr>
              <a:t>Enkel voor domain controllers</a:t>
            </a:r>
          </a:p>
          <a:p>
            <a:pPr lvl="2"/>
            <a:r>
              <a:rPr lang="nl-BE">
                <a:ea typeface="Tahoma"/>
                <a:cs typeface="Tahoma"/>
              </a:rPr>
              <a:t>Elke domain controller heeft eigen DNS</a:t>
            </a:r>
          </a:p>
          <a:p>
            <a:pPr lvl="2"/>
            <a:r>
              <a:rPr lang="nl-BE">
                <a:ea typeface="Tahoma"/>
                <a:cs typeface="Tahoma"/>
              </a:rPr>
              <a:t>DNS replicatie gebeurt met Active Directory</a:t>
            </a:r>
          </a:p>
          <a:p>
            <a:pPr lvl="2"/>
            <a:r>
              <a:rPr lang="nl-BE">
                <a:ea typeface="Tahoma"/>
                <a:cs typeface="Tahoma"/>
              </a:rPr>
              <a:t>Wordt geen gebruik gemaakt van Zone Transfers</a:t>
            </a:r>
          </a:p>
          <a:p>
            <a:pPr lvl="3"/>
            <a:r>
              <a:rPr lang="nl-BE">
                <a:ea typeface="Tahoma"/>
                <a:cs typeface="Tahoma"/>
              </a:rPr>
              <a:t>Kan wel aangezet worden</a:t>
            </a: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5002451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13</a:t>
            </a:fld>
            <a:endParaRPr lang="nl-BE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+mn-lt"/>
                <a:cs typeface="+mn-lt"/>
              </a:rPr>
              <a:t>DNS Werking</a:t>
            </a: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+mn-lt"/>
                <a:cs typeface="+mn-lt"/>
              </a:rPr>
              <a:t>DNS Zone Transfer</a:t>
            </a: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>
              <a:spcBef>
                <a:spcPts val="750"/>
              </a:spcBef>
              <a:buNone/>
            </a:pPr>
            <a:r>
              <a:rPr lang="nl-BE">
                <a:solidFill>
                  <a:schemeClr val="bg1"/>
                </a:solidFill>
                <a:ea typeface="+mn-lt"/>
                <a:cs typeface="+mn-lt"/>
              </a:rPr>
              <a:t>DNS Records</a:t>
            </a:r>
            <a:endParaRPr lang="nl-NL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667922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Records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>
              <a:ea typeface="Tahoma"/>
              <a:cs typeface="Tahoma"/>
            </a:endParaRPr>
          </a:p>
          <a:p>
            <a:pPr lvl="1"/>
            <a:r>
              <a:rPr lang="nl-BE">
                <a:ea typeface="+mn-lt"/>
                <a:cs typeface="+mn-lt"/>
              </a:rPr>
              <a:t>Forward </a:t>
            </a:r>
            <a:r>
              <a:rPr lang="nl-BE" err="1">
                <a:ea typeface="+mn-lt"/>
                <a:cs typeface="+mn-lt"/>
              </a:rPr>
              <a:t>Lookup</a:t>
            </a:r>
            <a:r>
              <a:rPr lang="nl-BE">
                <a:ea typeface="+mn-lt"/>
                <a:cs typeface="+mn-lt"/>
              </a:rPr>
              <a:t> Zone</a:t>
            </a:r>
            <a:endParaRPr lang="nl-BE">
              <a:ea typeface="Tahoma"/>
              <a:cs typeface="Tahoma"/>
            </a:endParaRPr>
          </a:p>
          <a:p>
            <a:pPr lvl="2"/>
            <a:r>
              <a:rPr lang="nl-BE">
                <a:ea typeface="Tahoma"/>
                <a:cs typeface="Tahoma"/>
              </a:rPr>
              <a:t>Van domein naam naar IP adres</a:t>
            </a:r>
          </a:p>
          <a:p>
            <a:pPr lvl="2"/>
            <a:r>
              <a:rPr lang="nl-BE">
                <a:ea typeface="Tahoma"/>
                <a:cs typeface="Tahoma"/>
              </a:rPr>
              <a:t>`</a:t>
            </a:r>
            <a:r>
              <a:rPr lang="nl-BE" err="1">
                <a:ea typeface="Tahoma"/>
                <a:cs typeface="Tahoma"/>
              </a:rPr>
              <a:t>nslookup</a:t>
            </a:r>
            <a:r>
              <a:rPr lang="nl-BE">
                <a:ea typeface="Tahoma"/>
                <a:cs typeface="Tahoma"/>
              </a:rPr>
              <a:t> dns.google.com`</a:t>
            </a:r>
          </a:p>
          <a:p>
            <a:pPr lvl="2"/>
            <a:r>
              <a:rPr lang="nl-BE">
                <a:ea typeface="Tahoma"/>
                <a:cs typeface="Tahoma"/>
              </a:rPr>
              <a:t>A -, AAAA - records</a:t>
            </a:r>
          </a:p>
          <a:p>
            <a:pPr lvl="1"/>
            <a:endParaRPr lang="nl-BE">
              <a:ea typeface="Tahoma"/>
              <a:cs typeface="Tahoma"/>
            </a:endParaRPr>
          </a:p>
          <a:p>
            <a:pPr lvl="1"/>
            <a:endParaRPr lang="nl-BE">
              <a:ea typeface="Tahoma"/>
              <a:cs typeface="Tahoma"/>
            </a:endParaRPr>
          </a:p>
          <a:p>
            <a:pPr lvl="1"/>
            <a:r>
              <a:rPr lang="nl-BE">
                <a:ea typeface="Tahoma"/>
                <a:cs typeface="Tahoma"/>
              </a:rPr>
              <a:t>Reverse </a:t>
            </a:r>
            <a:r>
              <a:rPr lang="nl-BE" err="1">
                <a:ea typeface="Tahoma"/>
                <a:cs typeface="Tahoma"/>
              </a:rPr>
              <a:t>Lookup</a:t>
            </a:r>
            <a:r>
              <a:rPr lang="nl-BE">
                <a:ea typeface="Tahoma"/>
                <a:cs typeface="Tahoma"/>
              </a:rPr>
              <a:t> Zone</a:t>
            </a:r>
            <a:endParaRPr lang="nl-BE"/>
          </a:p>
          <a:p>
            <a:pPr lvl="2"/>
            <a:r>
              <a:rPr lang="nl-BE">
                <a:ea typeface="Tahoma"/>
                <a:cs typeface="Tahoma"/>
              </a:rPr>
              <a:t>Van IP adres naar domein naam</a:t>
            </a:r>
          </a:p>
          <a:p>
            <a:pPr lvl="2"/>
            <a:r>
              <a:rPr lang="nl-BE">
                <a:ea typeface="Tahoma"/>
                <a:cs typeface="Tahoma"/>
              </a:rPr>
              <a:t>`</a:t>
            </a:r>
            <a:r>
              <a:rPr lang="nl-BE" err="1">
                <a:ea typeface="Tahoma"/>
                <a:cs typeface="Tahoma"/>
              </a:rPr>
              <a:t>nslookup</a:t>
            </a:r>
            <a:r>
              <a:rPr lang="nl-BE">
                <a:ea typeface="Tahoma"/>
                <a:cs typeface="Tahoma"/>
              </a:rPr>
              <a:t> 8.8.8.8`</a:t>
            </a:r>
          </a:p>
          <a:p>
            <a:pPr lvl="2"/>
            <a:r>
              <a:rPr lang="nl-BE">
                <a:ea typeface="Tahoma"/>
                <a:cs typeface="Tahoma"/>
              </a:rPr>
              <a:t>PTR records</a:t>
            </a: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14</a:t>
            </a:fld>
            <a:endParaRPr lang="nl-BE"/>
          </a:p>
        </p:txBody>
      </p:sp>
      <p:pic>
        <p:nvPicPr>
          <p:cNvPr id="2" name="Afbeelding 5">
            <a:extLst>
              <a:ext uri="{FF2B5EF4-FFF2-40B4-BE49-F238E27FC236}">
                <a16:creationId xmlns:a16="http://schemas.microsoft.com/office/drawing/2014/main" id="{6A2921E8-5886-45C8-97F1-7234A1691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981" y="1608511"/>
            <a:ext cx="4284920" cy="412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6094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Records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>
                <a:ea typeface="Tahoma"/>
                <a:cs typeface="Tahoma"/>
              </a:rPr>
              <a:t>Record Types</a:t>
            </a:r>
          </a:p>
          <a:p>
            <a:pPr lvl="2"/>
            <a:r>
              <a:rPr lang="nl-BE">
                <a:ea typeface="+mn-lt"/>
                <a:cs typeface="+mn-lt"/>
              </a:rPr>
              <a:t>`SOA` (Start-Of-</a:t>
            </a:r>
            <a:r>
              <a:rPr lang="nl-BE" err="1">
                <a:ea typeface="+mn-lt"/>
                <a:cs typeface="+mn-lt"/>
              </a:rPr>
              <a:t>Authority</a:t>
            </a:r>
            <a:r>
              <a:rPr lang="nl-BE">
                <a:ea typeface="+mn-lt"/>
                <a:cs typeface="+mn-lt"/>
              </a:rPr>
              <a:t>) instellingen voor het (sub)domein</a:t>
            </a:r>
            <a:endParaRPr lang="nl-BE">
              <a:ea typeface="Tahoma"/>
              <a:cs typeface="Tahoma"/>
            </a:endParaRPr>
          </a:p>
          <a:p>
            <a:pPr lvl="2">
              <a:buFont typeface="Arial" charset="2"/>
            </a:pPr>
            <a:r>
              <a:rPr lang="nl-BE">
                <a:ea typeface="+mn-lt"/>
                <a:cs typeface="+mn-lt"/>
              </a:rPr>
              <a:t>`NS` </a:t>
            </a:r>
            <a:r>
              <a:rPr lang="nl-BE" err="1">
                <a:ea typeface="+mn-lt"/>
                <a:cs typeface="+mn-lt"/>
              </a:rPr>
              <a:t>authoritative</a:t>
            </a:r>
            <a:r>
              <a:rPr lang="nl-BE">
                <a:ea typeface="+mn-lt"/>
                <a:cs typeface="+mn-lt"/>
              </a:rPr>
              <a:t> </a:t>
            </a:r>
            <a:r>
              <a:rPr lang="nl-BE" err="1">
                <a:ea typeface="+mn-lt"/>
                <a:cs typeface="+mn-lt"/>
              </a:rPr>
              <a:t>nameservers</a:t>
            </a:r>
            <a:endParaRPr lang="nl-BE">
              <a:ea typeface="Tahoma"/>
              <a:cs typeface="Tahoma"/>
            </a:endParaRPr>
          </a:p>
          <a:p>
            <a:pPr lvl="2">
              <a:buFont typeface="Arial" charset="2"/>
            </a:pPr>
            <a:r>
              <a:rPr lang="nl-BE">
                <a:ea typeface="+mn-lt"/>
                <a:cs typeface="+mn-lt"/>
              </a:rPr>
              <a:t>`A` naam naar IPv4-adres</a:t>
            </a:r>
            <a:endParaRPr lang="nl-BE">
              <a:ea typeface="Tahoma"/>
              <a:cs typeface="Tahoma"/>
            </a:endParaRPr>
          </a:p>
          <a:p>
            <a:pPr lvl="2">
              <a:buFont typeface="Arial" charset="2"/>
            </a:pPr>
            <a:r>
              <a:rPr lang="nl-BE">
                <a:ea typeface="+mn-lt"/>
                <a:cs typeface="+mn-lt"/>
              </a:rPr>
              <a:t>`AAAA` naam naar IPv6-adres</a:t>
            </a:r>
            <a:endParaRPr lang="nl-BE"/>
          </a:p>
          <a:p>
            <a:pPr lvl="2">
              <a:buFont typeface="Arial" charset="2"/>
            </a:pPr>
            <a:r>
              <a:rPr lang="nl-BE">
                <a:ea typeface="+mn-lt"/>
                <a:cs typeface="+mn-lt"/>
              </a:rPr>
              <a:t>`CNAME` Alias van een A of AAAA record</a:t>
            </a:r>
            <a:endParaRPr lang="nl-BE"/>
          </a:p>
          <a:p>
            <a:pPr lvl="2">
              <a:buFont typeface="Arial" charset="2"/>
            </a:pPr>
            <a:r>
              <a:rPr lang="nl-BE">
                <a:ea typeface="+mn-lt"/>
                <a:cs typeface="+mn-lt"/>
              </a:rPr>
              <a:t>`MX` mailservers</a:t>
            </a:r>
            <a:endParaRPr lang="nl-BE"/>
          </a:p>
          <a:p>
            <a:pPr lvl="2">
              <a:buFont typeface="Arial" charset="2"/>
            </a:pPr>
            <a:r>
              <a:rPr lang="nl-BE">
                <a:ea typeface="+mn-lt"/>
                <a:cs typeface="+mn-lt"/>
              </a:rPr>
              <a:t>`PTR` IPv4- of IPv6-adres naar naam</a:t>
            </a:r>
            <a:endParaRPr lang="nl-BE"/>
          </a:p>
          <a:p>
            <a:pPr lvl="2">
              <a:buFont typeface="Arial" charset="2"/>
            </a:pPr>
            <a:r>
              <a:rPr lang="nl-BE">
                <a:ea typeface="+mn-lt"/>
                <a:cs typeface="+mn-lt"/>
              </a:rPr>
              <a:t>`TXT` commentaar</a:t>
            </a:r>
            <a:endParaRPr lang="nl-BE"/>
          </a:p>
          <a:p>
            <a:pPr lvl="2">
              <a:buFont typeface="Arial" charset="2"/>
            </a:pPr>
            <a:r>
              <a:rPr lang="nl-BE">
                <a:ea typeface="+mn-lt"/>
                <a:cs typeface="+mn-lt"/>
              </a:rPr>
              <a:t>`SRV` relatief nieuw record, om services aan te duiden</a:t>
            </a:r>
            <a:endParaRPr lang="nl-BE"/>
          </a:p>
          <a:p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1887002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Records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>
                <a:ea typeface="Tahoma"/>
                <a:cs typeface="Tahoma"/>
              </a:rPr>
              <a:t>Voorbeeld</a:t>
            </a:r>
            <a:r>
              <a:rPr lang="nl-BE">
                <a:ea typeface="+mn-lt"/>
                <a:cs typeface="+mn-lt"/>
              </a:rPr>
              <a:t> met domain provider (plesk.com)</a:t>
            </a:r>
            <a:endParaRPr lang="nl-NL"/>
          </a:p>
          <a:p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16</a:t>
            </a:fld>
            <a:endParaRPr lang="nl-BE"/>
          </a:p>
        </p:txBody>
      </p:sp>
      <p:pic>
        <p:nvPicPr>
          <p:cNvPr id="2" name="Afbeelding 5" descr="Afbeelding met tafel&#10;&#10;Automatisch gegenereerde beschrijving">
            <a:extLst>
              <a:ext uri="{FF2B5EF4-FFF2-40B4-BE49-F238E27FC236}">
                <a16:creationId xmlns:a16="http://schemas.microsoft.com/office/drawing/2014/main" id="{E912BDC2-85BB-4F13-BE70-FC1660D3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028" y="2089806"/>
            <a:ext cx="8041757" cy="4521364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3451743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Records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>
                <a:ea typeface="Tahoma"/>
                <a:cs typeface="Tahoma"/>
              </a:rPr>
              <a:t>SOA record (Start-Of-</a:t>
            </a:r>
            <a:r>
              <a:rPr lang="nl-BE" err="1">
                <a:ea typeface="Tahoma"/>
                <a:cs typeface="Tahoma"/>
              </a:rPr>
              <a:t>Authority</a:t>
            </a:r>
            <a:r>
              <a:rPr lang="nl-BE">
                <a:ea typeface="Tahoma"/>
                <a:cs typeface="Tahoma"/>
              </a:rPr>
              <a:t>)</a:t>
            </a:r>
            <a:endParaRPr lang="nl-NL"/>
          </a:p>
          <a:p>
            <a:pPr lvl="2">
              <a:buFont typeface="Arial" charset="2"/>
            </a:pPr>
            <a:r>
              <a:rPr lang="nl-BE">
                <a:ea typeface="Tahoma"/>
                <a:cs typeface="Tahoma"/>
              </a:rPr>
              <a:t>Eerste record van een DNS zone</a:t>
            </a:r>
          </a:p>
          <a:p>
            <a:pPr lvl="2">
              <a:buFont typeface="Arial" charset="2"/>
            </a:pPr>
            <a:r>
              <a:rPr lang="nl-BE">
                <a:ea typeface="Tahoma"/>
                <a:cs typeface="Tahoma"/>
              </a:rPr>
              <a:t>Eigenschappen</a:t>
            </a:r>
          </a:p>
          <a:p>
            <a:pPr lvl="3"/>
            <a:r>
              <a:rPr lang="nl-BE">
                <a:ea typeface="+mn-lt"/>
                <a:cs typeface="+mn-lt"/>
              </a:rPr>
              <a:t>`</a:t>
            </a:r>
            <a:r>
              <a:rPr lang="nl-BE" err="1">
                <a:ea typeface="+mn-lt"/>
                <a:cs typeface="+mn-lt"/>
              </a:rPr>
              <a:t>Serial</a:t>
            </a:r>
            <a:r>
              <a:rPr lang="nl-BE">
                <a:ea typeface="+mn-lt"/>
                <a:cs typeface="+mn-lt"/>
              </a:rPr>
              <a:t> </a:t>
            </a:r>
            <a:r>
              <a:rPr lang="nl-BE" err="1">
                <a:ea typeface="+mn-lt"/>
                <a:cs typeface="+mn-lt"/>
              </a:rPr>
              <a:t>number</a:t>
            </a:r>
            <a:r>
              <a:rPr lang="nl-BE">
                <a:ea typeface="+mn-lt"/>
                <a:cs typeface="+mn-lt"/>
              </a:rPr>
              <a:t>` versie nummer, kan enkel omhoog, zone transfers</a:t>
            </a:r>
            <a:endParaRPr lang="nl-BE">
              <a:ea typeface="Tahoma"/>
              <a:cs typeface="Tahoma"/>
            </a:endParaRPr>
          </a:p>
          <a:p>
            <a:pPr lvl="3">
              <a:buFont typeface="Arial" charset="2"/>
            </a:pPr>
            <a:r>
              <a:rPr lang="nl-BE">
                <a:ea typeface="+mn-lt"/>
                <a:cs typeface="+mn-lt"/>
              </a:rPr>
              <a:t>`</a:t>
            </a:r>
            <a:r>
              <a:rPr lang="nl-BE" err="1">
                <a:ea typeface="+mn-lt"/>
                <a:cs typeface="+mn-lt"/>
              </a:rPr>
              <a:t>Refresh</a:t>
            </a:r>
            <a:r>
              <a:rPr lang="nl-BE">
                <a:ea typeface="+mn-lt"/>
                <a:cs typeface="+mn-lt"/>
              </a:rPr>
              <a:t> interval` interval tussen zone transfers</a:t>
            </a:r>
            <a:endParaRPr lang="nl-BE"/>
          </a:p>
          <a:p>
            <a:pPr lvl="3">
              <a:buFont typeface="Arial" charset="2"/>
            </a:pPr>
            <a:r>
              <a:rPr lang="nl-BE">
                <a:ea typeface="+mn-lt"/>
                <a:cs typeface="+mn-lt"/>
              </a:rPr>
              <a:t>`</a:t>
            </a:r>
            <a:r>
              <a:rPr lang="nl-BE" err="1">
                <a:ea typeface="+mn-lt"/>
                <a:cs typeface="+mn-lt"/>
              </a:rPr>
              <a:t>Retry</a:t>
            </a:r>
            <a:r>
              <a:rPr lang="nl-BE">
                <a:ea typeface="+mn-lt"/>
                <a:cs typeface="+mn-lt"/>
              </a:rPr>
              <a:t> interval` interval tussen zone transfer pogingen</a:t>
            </a:r>
            <a:endParaRPr lang="nl-BE"/>
          </a:p>
          <a:p>
            <a:pPr lvl="3">
              <a:buFont typeface="Arial" charset="2"/>
            </a:pPr>
            <a:r>
              <a:rPr lang="nl-BE">
                <a:ea typeface="+mn-lt"/>
                <a:cs typeface="+mn-lt"/>
              </a:rPr>
              <a:t>`</a:t>
            </a:r>
            <a:r>
              <a:rPr lang="nl-BE" err="1">
                <a:ea typeface="+mn-lt"/>
                <a:cs typeface="+mn-lt"/>
              </a:rPr>
              <a:t>Expires</a:t>
            </a:r>
            <a:r>
              <a:rPr lang="nl-BE">
                <a:ea typeface="+mn-lt"/>
                <a:cs typeface="+mn-lt"/>
              </a:rPr>
              <a:t> </a:t>
            </a:r>
            <a:r>
              <a:rPr lang="nl-BE" err="1">
                <a:ea typeface="+mn-lt"/>
                <a:cs typeface="+mn-lt"/>
              </a:rPr>
              <a:t>after</a:t>
            </a:r>
            <a:r>
              <a:rPr lang="nl-BE">
                <a:ea typeface="+mn-lt"/>
                <a:cs typeface="+mn-lt"/>
              </a:rPr>
              <a:t>` zone transfer kopij levenstijd</a:t>
            </a:r>
            <a:endParaRPr lang="nl-BE"/>
          </a:p>
          <a:p>
            <a:pPr lvl="3">
              <a:buFont typeface="Arial" charset="2"/>
            </a:pPr>
            <a:r>
              <a:rPr lang="nl-BE">
                <a:ea typeface="+mn-lt"/>
                <a:cs typeface="+mn-lt"/>
              </a:rPr>
              <a:t>`TTL` cache levenstijd</a:t>
            </a:r>
            <a:endParaRPr lang="nl-BE"/>
          </a:p>
          <a:p>
            <a:pPr lvl="3">
              <a:buFont typeface="Arial" charset="2"/>
            </a:pPr>
            <a:r>
              <a:rPr lang="nl-BE">
                <a:ea typeface="+mn-lt"/>
                <a:cs typeface="+mn-lt"/>
              </a:rPr>
              <a:t>`TTL </a:t>
            </a:r>
            <a:r>
              <a:rPr lang="nl-BE" err="1">
                <a:ea typeface="+mn-lt"/>
                <a:cs typeface="+mn-lt"/>
              </a:rPr>
              <a:t>for</a:t>
            </a:r>
            <a:r>
              <a:rPr lang="nl-BE">
                <a:ea typeface="+mn-lt"/>
                <a:cs typeface="+mn-lt"/>
              </a:rPr>
              <a:t> </a:t>
            </a:r>
            <a:r>
              <a:rPr lang="nl-BE" err="1">
                <a:ea typeface="+mn-lt"/>
                <a:cs typeface="+mn-lt"/>
              </a:rPr>
              <a:t>this</a:t>
            </a:r>
            <a:r>
              <a:rPr lang="nl-BE">
                <a:ea typeface="+mn-lt"/>
                <a:cs typeface="+mn-lt"/>
              </a:rPr>
              <a:t> record` SOA record levenstijd</a:t>
            </a:r>
            <a:endParaRPr lang="nl-BE"/>
          </a:p>
          <a:p>
            <a:pPr lvl="3">
              <a:buFont typeface="Arial" charset="2"/>
            </a:pPr>
            <a:endParaRPr lang="nl-BE">
              <a:ea typeface="Tahoma"/>
              <a:cs typeface="Tahoma"/>
            </a:endParaRPr>
          </a:p>
          <a:p>
            <a:pPr lvl="2">
              <a:buFont typeface="Arial" charset="2"/>
            </a:pPr>
            <a:endParaRPr lang="nl-BE">
              <a:ea typeface="Tahoma"/>
              <a:cs typeface="Tahoma"/>
            </a:endParaRPr>
          </a:p>
          <a:p>
            <a:pPr lvl="2">
              <a:buFont typeface="Arial" charset="2"/>
            </a:pPr>
            <a:endParaRPr lang="nl-BE">
              <a:ea typeface="Tahoma"/>
              <a:cs typeface="Tahoma"/>
            </a:endParaRPr>
          </a:p>
          <a:p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3689437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Records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>
                <a:ea typeface="Tahoma"/>
                <a:cs typeface="Tahoma"/>
              </a:rPr>
              <a:t>Voorbeeld zone file in Linux</a:t>
            </a:r>
            <a:endParaRPr lang="nl-NL">
              <a:ea typeface="Tahoma"/>
              <a:cs typeface="Tahoma"/>
            </a:endParaRPr>
          </a:p>
          <a:p>
            <a:pPr lvl="3">
              <a:buFont typeface="Arial" charset="2"/>
            </a:pPr>
            <a:endParaRPr lang="nl-BE">
              <a:ea typeface="Tahoma"/>
              <a:cs typeface="Tahoma"/>
            </a:endParaRPr>
          </a:p>
          <a:p>
            <a:pPr lvl="2">
              <a:buFont typeface="Arial" charset="2"/>
            </a:pPr>
            <a:endParaRPr lang="nl-BE">
              <a:ea typeface="Tahoma"/>
              <a:cs typeface="Tahoma"/>
            </a:endParaRPr>
          </a:p>
          <a:p>
            <a:pPr lvl="2">
              <a:buFont typeface="Arial" charset="2"/>
            </a:pPr>
            <a:endParaRPr lang="nl-BE">
              <a:ea typeface="Tahoma"/>
              <a:cs typeface="Tahoma"/>
            </a:endParaRPr>
          </a:p>
          <a:p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18</a:t>
            </a:fld>
            <a:endParaRPr lang="nl-BE"/>
          </a:p>
        </p:txBody>
      </p:sp>
      <p:pic>
        <p:nvPicPr>
          <p:cNvPr id="2" name="Afbeelding 5" descr="Afbeelding met tekst&#10;&#10;Automatisch gegenereerde beschrijving">
            <a:extLst>
              <a:ext uri="{FF2B5EF4-FFF2-40B4-BE49-F238E27FC236}">
                <a16:creationId xmlns:a16="http://schemas.microsoft.com/office/drawing/2014/main" id="{59515DB5-F190-4F94-9836-73F8C50FB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912" y="2030940"/>
            <a:ext cx="7634175" cy="432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09798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Vragen</a:t>
            </a:r>
          </a:p>
        </p:txBody>
      </p:sp>
      <p:pic>
        <p:nvPicPr>
          <p:cNvPr id="6" name="Tijdelijke aanduiding voor inhoud 5" descr="Afbeelding met tekening&#10;&#10;Automatisch gegenereerde beschrijving">
            <a:extLst>
              <a:ext uri="{FF2B5EF4-FFF2-40B4-BE49-F238E27FC236}">
                <a16:creationId xmlns:a16="http://schemas.microsoft.com/office/drawing/2014/main" id="{E61EEEA9-DD0F-4900-B618-ED1BB6BFF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07768" y="1988840"/>
            <a:ext cx="3731989" cy="3980789"/>
          </a:xfrm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8003562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</a:t>
            </a:fld>
            <a:endParaRPr lang="nl-BE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</a:rPr>
              <a:t>DNS Werking</a:t>
            </a:r>
            <a:endParaRPr lang="nl-BE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Tahoma"/>
                <a:cs typeface="Tahoma"/>
              </a:rPr>
              <a:t>DNS Zone Transfer</a:t>
            </a:r>
            <a:endParaRPr lang="nl-NL">
              <a:solidFill>
                <a:schemeClr val="bg1"/>
              </a:solidFill>
            </a:endParaRPr>
          </a:p>
        </p:txBody>
      </p:sp>
      <p:sp>
        <p:nvSpPr>
          <p:cNvPr id="6" name="Tijdelijke aanduiding voor inhoud 8">
            <a:extLst>
              <a:ext uri="{FF2B5EF4-FFF2-40B4-BE49-F238E27FC236}">
                <a16:creationId xmlns:a16="http://schemas.microsoft.com/office/drawing/2014/main" id="{6A839DB8-F78F-4EE6-A6CA-20E81D4A4876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Tahoma"/>
                <a:cs typeface="Tahoma"/>
              </a:rPr>
              <a:t>DNS Records</a:t>
            </a:r>
            <a:endParaRPr lang="nl-NL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49825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</a:t>
            </a:fld>
            <a:endParaRPr lang="nl-BE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>
              <a:spcBef>
                <a:spcPts val="750"/>
              </a:spcBef>
              <a:buNone/>
            </a:pPr>
            <a:r>
              <a:rPr lang="nl-BE">
                <a:solidFill>
                  <a:schemeClr val="bg1"/>
                </a:solidFill>
                <a:ea typeface="+mn-lt"/>
                <a:cs typeface="+mn-lt"/>
              </a:rPr>
              <a:t>DNS Werking</a:t>
            </a: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+mn-lt"/>
                <a:cs typeface="+mn-lt"/>
              </a:rPr>
              <a:t>DNS Zone Transfer</a:t>
            </a:r>
            <a:endParaRPr lang="nl-BE">
              <a:ea typeface="+mn-lt"/>
              <a:cs typeface="+mn-lt"/>
            </a:endParaRP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Tahoma"/>
                <a:cs typeface="Tahoma"/>
              </a:rPr>
              <a:t>DNS Records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214157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Werking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lvl="1"/>
            <a:r>
              <a:rPr lang="nl-BE">
                <a:ea typeface="Tahoma"/>
                <a:cs typeface="Tahoma"/>
              </a:rPr>
              <a:t>DNS Client</a:t>
            </a:r>
            <a:endParaRPr lang="nl-BE" err="1">
              <a:ea typeface="Tahoma"/>
              <a:cs typeface="Tahoma"/>
            </a:endParaRPr>
          </a:p>
          <a:p>
            <a:pPr lvl="2"/>
            <a:r>
              <a:rPr lang="nl-BE" err="1">
                <a:ea typeface="Tahoma"/>
                <a:cs typeface="Tahoma"/>
              </a:rPr>
              <a:t>Resolves</a:t>
            </a:r>
            <a:r>
              <a:rPr lang="nl-BE">
                <a:ea typeface="Tahoma"/>
                <a:cs typeface="Tahoma"/>
              </a:rPr>
              <a:t> domain </a:t>
            </a:r>
            <a:r>
              <a:rPr lang="nl-BE" err="1">
                <a:ea typeface="Tahoma"/>
                <a:cs typeface="Tahoma"/>
              </a:rPr>
              <a:t>names</a:t>
            </a:r>
            <a:endParaRPr lang="nl-BE">
              <a:ea typeface="Tahoma"/>
              <a:cs typeface="Tahoma"/>
            </a:endParaRPr>
          </a:p>
          <a:p>
            <a:pPr lvl="2"/>
            <a:r>
              <a:rPr lang="nl-BE" err="1">
                <a:ea typeface="Tahoma"/>
                <a:cs typeface="Tahoma"/>
              </a:rPr>
              <a:t>Queries</a:t>
            </a:r>
            <a:r>
              <a:rPr lang="nl-BE">
                <a:ea typeface="Tahoma"/>
                <a:cs typeface="Tahoma"/>
              </a:rPr>
              <a:t> DNS Server</a:t>
            </a:r>
          </a:p>
          <a:p>
            <a:pPr lvl="2"/>
            <a:endParaRPr lang="nl-BE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nl-BE">
                <a:ea typeface="Tahoma"/>
                <a:cs typeface="Tahoma"/>
              </a:rPr>
              <a:t>DNS Server</a:t>
            </a:r>
            <a:endParaRPr lang="nl-BE">
              <a:ea typeface="+mn-lt"/>
              <a:cs typeface="+mn-lt"/>
            </a:endParaRPr>
          </a:p>
          <a:p>
            <a:pPr lvl="2"/>
            <a:r>
              <a:rPr lang="nl-BE" sz="2800">
                <a:ea typeface="Tahoma"/>
                <a:cs typeface="Tahoma"/>
              </a:rPr>
              <a:t>Database </a:t>
            </a:r>
            <a:r>
              <a:rPr lang="nl-BE" sz="2800" err="1">
                <a:ea typeface="Tahoma"/>
                <a:cs typeface="Tahoma"/>
              </a:rPr>
              <a:t>with</a:t>
            </a:r>
            <a:r>
              <a:rPr lang="nl-BE" sz="2800">
                <a:ea typeface="Tahoma"/>
                <a:cs typeface="Tahoma"/>
              </a:rPr>
              <a:t> DNS records</a:t>
            </a:r>
            <a:endParaRPr lang="nl-BE" sz="2800">
              <a:ea typeface="+mn-lt"/>
              <a:cs typeface="+mn-lt"/>
            </a:endParaRPr>
          </a:p>
          <a:p>
            <a:pPr lvl="2"/>
            <a:r>
              <a:rPr lang="nl-BE" sz="2800">
                <a:ea typeface="+mn-lt"/>
                <a:cs typeface="+mn-lt"/>
              </a:rPr>
              <a:t>Soorten servers</a:t>
            </a:r>
          </a:p>
          <a:p>
            <a:pPr lvl="3"/>
            <a:r>
              <a:rPr lang="nl-BE" sz="2400">
                <a:ea typeface="+mn-lt"/>
                <a:cs typeface="+mn-lt"/>
              </a:rPr>
              <a:t>Root name servers</a:t>
            </a:r>
          </a:p>
          <a:p>
            <a:pPr lvl="3"/>
            <a:r>
              <a:rPr lang="nl-BE" sz="2400">
                <a:ea typeface="+mn-lt"/>
                <a:cs typeface="+mn-lt"/>
              </a:rPr>
              <a:t>Top-Level name servers</a:t>
            </a:r>
            <a:endParaRPr lang="nl-BE">
              <a:ea typeface="+mn-lt"/>
              <a:cs typeface="+mn-lt"/>
            </a:endParaRPr>
          </a:p>
          <a:p>
            <a:pPr lvl="3"/>
            <a:r>
              <a:rPr lang="nl-BE" sz="2400" err="1">
                <a:ea typeface="+mn-lt"/>
                <a:cs typeface="+mn-lt"/>
              </a:rPr>
              <a:t>Stub</a:t>
            </a:r>
            <a:r>
              <a:rPr lang="nl-BE" sz="2400">
                <a:ea typeface="+mn-lt"/>
                <a:cs typeface="+mn-lt"/>
              </a:rPr>
              <a:t> servers</a:t>
            </a:r>
          </a:p>
          <a:p>
            <a:pPr lvl="4"/>
            <a:r>
              <a:rPr lang="nl-BE" sz="2200">
                <a:ea typeface="+mn-lt"/>
                <a:cs typeface="+mn-lt"/>
              </a:rPr>
              <a:t>e.g. Telenet</a:t>
            </a:r>
          </a:p>
          <a:p>
            <a:pPr lvl="3"/>
            <a:r>
              <a:rPr lang="nl-BE" sz="2400">
                <a:ea typeface="+mn-lt"/>
                <a:cs typeface="+mn-lt"/>
              </a:rPr>
              <a:t>Name servers</a:t>
            </a:r>
          </a:p>
          <a:p>
            <a:pPr lvl="4"/>
            <a:r>
              <a:rPr lang="nl-BE" sz="2200">
                <a:ea typeface="+mn-lt"/>
                <a:cs typeface="+mn-lt"/>
              </a:rPr>
              <a:t>e.g. dns.google.com</a:t>
            </a:r>
          </a:p>
          <a:p>
            <a:pPr lvl="3"/>
            <a:endParaRPr lang="nl-BE">
              <a:ea typeface="+mn-lt"/>
              <a:cs typeface="+mn-lt"/>
            </a:endParaRPr>
          </a:p>
          <a:p>
            <a:pPr lvl="2"/>
            <a:endParaRPr lang="nl-BE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</a:t>
            </a:fld>
            <a:endParaRPr lang="nl-BE"/>
          </a:p>
        </p:txBody>
      </p:sp>
      <p:pic>
        <p:nvPicPr>
          <p:cNvPr id="2" name="Afbeelding 5" descr="Afbeelding met tekst&#10;&#10;Automatisch gegenereerde beschrijving">
            <a:extLst>
              <a:ext uri="{FF2B5EF4-FFF2-40B4-BE49-F238E27FC236}">
                <a16:creationId xmlns:a16="http://schemas.microsoft.com/office/drawing/2014/main" id="{4F0CCDFE-00FC-46ED-A10F-68879D6F1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5609" y="1662720"/>
            <a:ext cx="4976037" cy="450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8096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Werking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err="1">
              <a:ea typeface="Tahoma"/>
              <a:cs typeface="Tahoma"/>
            </a:endParaRPr>
          </a:p>
          <a:p>
            <a:pPr lvl="1"/>
            <a:r>
              <a:rPr lang="nl-BE">
                <a:ea typeface="Tahoma"/>
                <a:cs typeface="Tahoma"/>
              </a:rPr>
              <a:t>DNS Query Proces</a:t>
            </a:r>
          </a:p>
          <a:p>
            <a:pPr marL="1371600" lvl="2" indent="-457200">
              <a:buAutoNum type="arabicPeriod"/>
            </a:pPr>
            <a:r>
              <a:rPr lang="nl-BE">
                <a:ea typeface="Tahoma"/>
                <a:cs typeface="Tahoma"/>
              </a:rPr>
              <a:t>Query </a:t>
            </a:r>
            <a:r>
              <a:rPr lang="nl-BE" err="1">
                <a:ea typeface="Tahoma"/>
                <a:cs typeface="Tahoma"/>
              </a:rPr>
              <a:t>stub</a:t>
            </a:r>
            <a:r>
              <a:rPr lang="nl-BE">
                <a:ea typeface="Tahoma"/>
                <a:cs typeface="Tahoma"/>
              </a:rPr>
              <a:t> (optioneel)</a:t>
            </a:r>
          </a:p>
          <a:p>
            <a:pPr marL="2057400" lvl="3" indent="-457200"/>
            <a:r>
              <a:rPr lang="nl-BE" err="1">
                <a:ea typeface="Tahoma"/>
                <a:cs typeface="Tahoma"/>
              </a:rPr>
              <a:t>Stub</a:t>
            </a:r>
            <a:r>
              <a:rPr lang="nl-BE">
                <a:ea typeface="Tahoma"/>
                <a:cs typeface="Tahoma"/>
              </a:rPr>
              <a:t> kijkt in cache</a:t>
            </a:r>
          </a:p>
          <a:p>
            <a:pPr marL="2057400" lvl="3" indent="-457200"/>
            <a:r>
              <a:rPr lang="nl-BE">
                <a:ea typeface="Tahoma"/>
                <a:cs typeface="Tahoma"/>
              </a:rPr>
              <a:t>Geen cache hit? </a:t>
            </a:r>
          </a:p>
          <a:p>
            <a:pPr lvl="4" indent="0">
              <a:buNone/>
            </a:pPr>
            <a:r>
              <a:rPr lang="nl-BE">
                <a:ea typeface="Tahoma"/>
                <a:cs typeface="Tahoma"/>
              </a:rPr>
              <a:t>-&gt; </a:t>
            </a:r>
            <a:r>
              <a:rPr lang="nl-BE" err="1">
                <a:ea typeface="Tahoma"/>
                <a:cs typeface="Tahoma"/>
              </a:rPr>
              <a:t>Stub</a:t>
            </a:r>
            <a:r>
              <a:rPr lang="nl-BE">
                <a:ea typeface="Tahoma"/>
                <a:cs typeface="Tahoma"/>
              </a:rPr>
              <a:t> gaat verder als DNS client</a:t>
            </a:r>
          </a:p>
          <a:p>
            <a:pPr lvl="4" indent="0">
              <a:buNone/>
            </a:pPr>
            <a:r>
              <a:rPr lang="nl-BE">
                <a:ea typeface="Tahoma"/>
                <a:cs typeface="Tahoma"/>
              </a:rPr>
              <a:t>-&gt; </a:t>
            </a:r>
            <a:r>
              <a:rPr lang="nl-BE" err="1">
                <a:ea typeface="Tahoma"/>
                <a:cs typeface="Tahoma"/>
              </a:rPr>
              <a:t>Stub</a:t>
            </a:r>
            <a:r>
              <a:rPr lang="nl-BE">
                <a:ea typeface="Tahoma"/>
                <a:cs typeface="Tahoma"/>
              </a:rPr>
              <a:t> </a:t>
            </a:r>
            <a:r>
              <a:rPr lang="nl-BE" err="1">
                <a:ea typeface="Tahoma"/>
                <a:cs typeface="Tahoma"/>
              </a:rPr>
              <a:t>cached</a:t>
            </a:r>
            <a:r>
              <a:rPr lang="nl-BE">
                <a:ea typeface="Tahoma"/>
                <a:cs typeface="Tahoma"/>
              </a:rPr>
              <a:t> resultaat</a:t>
            </a:r>
          </a:p>
          <a:p>
            <a:pPr marL="1371600" lvl="2" indent="-457200">
              <a:buAutoNum type="arabicPeriod"/>
            </a:pPr>
            <a:r>
              <a:rPr lang="nl-BE">
                <a:ea typeface="Tahoma"/>
                <a:cs typeface="Tahoma"/>
              </a:rPr>
              <a:t>Query root servers</a:t>
            </a:r>
          </a:p>
          <a:p>
            <a:pPr marL="1371600" lvl="2" indent="-457200">
              <a:buAutoNum type="arabicPeriod"/>
            </a:pPr>
            <a:r>
              <a:rPr lang="nl-BE">
                <a:ea typeface="Tahoma"/>
                <a:cs typeface="Tahoma"/>
              </a:rPr>
              <a:t>Query top level servers</a:t>
            </a:r>
          </a:p>
          <a:p>
            <a:pPr marL="1371600" lvl="2" indent="-457200">
              <a:buAutoNum type="arabicPeriod"/>
            </a:pPr>
            <a:r>
              <a:rPr lang="nl-BE">
                <a:ea typeface="Tahoma"/>
                <a:cs typeface="Tahoma"/>
              </a:rPr>
              <a:t>Query name servers</a:t>
            </a:r>
          </a:p>
          <a:p>
            <a:pPr marL="1371600" lvl="2" indent="-457200">
              <a:buAutoNum type="arabicPeriod"/>
            </a:pPr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</a:t>
            </a:fld>
            <a:endParaRPr lang="nl-BE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2D445CE4-3BF4-4A19-BC6D-C43D34B87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446" y="1954229"/>
            <a:ext cx="6721548" cy="434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3744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Werking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>
                <a:ea typeface="Tahoma"/>
                <a:cs typeface="Tahoma"/>
              </a:rPr>
              <a:t>Domein registreren?</a:t>
            </a:r>
            <a:endParaRPr lang="nl-BE" err="1">
              <a:ea typeface="Tahoma"/>
              <a:cs typeface="Tahoma"/>
            </a:endParaRPr>
          </a:p>
          <a:p>
            <a:pPr lvl="2">
              <a:buFont typeface="Arial" charset="2"/>
              <a:buChar char="•"/>
            </a:pPr>
            <a:r>
              <a:rPr lang="nl-BE">
                <a:ea typeface="Tahoma"/>
                <a:cs typeface="Tahoma"/>
              </a:rPr>
              <a:t>Domein kopen bij top-level domain </a:t>
            </a:r>
            <a:r>
              <a:rPr lang="nl-BE" err="1">
                <a:ea typeface="Tahoma"/>
                <a:cs typeface="Tahoma"/>
              </a:rPr>
              <a:t>registrars</a:t>
            </a:r>
            <a:endParaRPr lang="nl-BE">
              <a:ea typeface="Tahoma"/>
              <a:cs typeface="Tahoma"/>
            </a:endParaRPr>
          </a:p>
          <a:p>
            <a:pPr lvl="3">
              <a:buFont typeface="Arial" charset="2"/>
              <a:buChar char="•"/>
            </a:pPr>
            <a:r>
              <a:rPr lang="nl-BE">
                <a:ea typeface="Tahoma"/>
                <a:cs typeface="Tahoma"/>
              </a:rPr>
              <a:t>Domain.com</a:t>
            </a:r>
          </a:p>
          <a:p>
            <a:pPr lvl="3">
              <a:buFont typeface="Arial" charset="2"/>
              <a:buChar char="•"/>
            </a:pPr>
            <a:r>
              <a:rPr lang="nl-BE" err="1">
                <a:ea typeface="Tahoma"/>
                <a:cs typeface="Tahoma"/>
              </a:rPr>
              <a:t>Namecheap</a:t>
            </a:r>
            <a:endParaRPr lang="nl-BE">
              <a:ea typeface="Tahoma"/>
              <a:cs typeface="Tahoma"/>
            </a:endParaRPr>
          </a:p>
          <a:p>
            <a:pPr lvl="3">
              <a:buFont typeface="Arial" charset="2"/>
              <a:buChar char="•"/>
            </a:pPr>
            <a:r>
              <a:rPr lang="nl-BE" err="1">
                <a:ea typeface="Tahoma"/>
                <a:cs typeface="Tahoma"/>
              </a:rPr>
              <a:t>Bluehost</a:t>
            </a:r>
          </a:p>
          <a:p>
            <a:pPr lvl="3">
              <a:buFont typeface="Arial" charset="2"/>
              <a:buChar char="•"/>
            </a:pPr>
            <a:r>
              <a:rPr lang="nl-BE" err="1">
                <a:ea typeface="Tahoma"/>
                <a:cs typeface="Tahoma"/>
              </a:rPr>
              <a:t>Dreamhost</a:t>
            </a:r>
          </a:p>
          <a:p>
            <a:pPr lvl="3">
              <a:buFont typeface="Arial" charset="2"/>
              <a:buChar char="•"/>
            </a:pPr>
            <a:r>
              <a:rPr lang="nl-BE">
                <a:ea typeface="Tahoma"/>
                <a:cs typeface="Tahoma"/>
              </a:rPr>
              <a:t>...</a:t>
            </a:r>
          </a:p>
          <a:p>
            <a:pPr marL="1371600" lvl="2" indent="-457200">
              <a:buAutoNum type="arabicPeriod"/>
            </a:pPr>
            <a:endParaRPr lang="nl-BE">
              <a:ea typeface="Tahoma"/>
              <a:cs typeface="Tahoma"/>
            </a:endParaRPr>
          </a:p>
          <a:p>
            <a:pPr marL="1371600" lvl="2" indent="-457200">
              <a:buAutoNum type="arabicPeriod"/>
            </a:pPr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6</a:t>
            </a:fld>
            <a:endParaRPr lang="nl-BE"/>
          </a:p>
        </p:txBody>
      </p:sp>
      <p:pic>
        <p:nvPicPr>
          <p:cNvPr id="2" name="Afbeelding 6">
            <a:extLst>
              <a:ext uri="{FF2B5EF4-FFF2-40B4-BE49-F238E27FC236}">
                <a16:creationId xmlns:a16="http://schemas.microsoft.com/office/drawing/2014/main" id="{A48078CA-FCC2-4D42-9722-3B5F94825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912" y="3166678"/>
            <a:ext cx="7129130" cy="2615714"/>
          </a:xfrm>
          <a:prstGeom prst="rect">
            <a:avLst/>
          </a:prstGeom>
        </p:spPr>
      </p:pic>
      <p:pic>
        <p:nvPicPr>
          <p:cNvPr id="7" name="Afbeelding 7">
            <a:extLst>
              <a:ext uri="{FF2B5EF4-FFF2-40B4-BE49-F238E27FC236}">
                <a16:creationId xmlns:a16="http://schemas.microsoft.com/office/drawing/2014/main" id="{49B635BC-50D5-4636-B797-B3E372567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235" y="2525233"/>
            <a:ext cx="238125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96189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Werking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err="1">
              <a:ea typeface="Tahoma"/>
              <a:cs typeface="Tahoma"/>
            </a:endParaRPr>
          </a:p>
          <a:p>
            <a:pPr lvl="1"/>
            <a:r>
              <a:rPr lang="nl-BE">
                <a:ea typeface="Tahoma"/>
                <a:cs typeface="Tahoma"/>
              </a:rPr>
              <a:t>DNS Name</a:t>
            </a:r>
          </a:p>
          <a:p>
            <a:pPr lvl="2"/>
            <a:r>
              <a:rPr lang="nl-BE">
                <a:ea typeface="Tahoma"/>
                <a:cs typeface="Tahoma"/>
              </a:rPr>
              <a:t>Van rechts naar links.</a:t>
            </a:r>
          </a:p>
          <a:p>
            <a:pPr lvl="3"/>
            <a:r>
              <a:rPr lang="nl-BE">
                <a:ea typeface="Tahoma"/>
                <a:cs typeface="Tahoma"/>
              </a:rPr>
              <a:t>`</a:t>
            </a:r>
            <a:r>
              <a:rPr lang="nl-BE" err="1">
                <a:ea typeface="Tahoma"/>
                <a:cs typeface="Tahoma"/>
              </a:rPr>
              <a:t>be</a:t>
            </a:r>
            <a:r>
              <a:rPr lang="nl-BE">
                <a:ea typeface="Tahoma"/>
                <a:cs typeface="Tahoma"/>
              </a:rPr>
              <a:t>` is top-level domain</a:t>
            </a:r>
          </a:p>
          <a:p>
            <a:pPr lvl="3"/>
            <a:r>
              <a:rPr lang="nl-BE">
                <a:ea typeface="Tahoma"/>
                <a:cs typeface="Tahoma"/>
              </a:rPr>
              <a:t>`</a:t>
            </a:r>
            <a:r>
              <a:rPr lang="nl-BE" err="1">
                <a:ea typeface="Tahoma"/>
                <a:cs typeface="Tahoma"/>
              </a:rPr>
              <a:t>cosci</a:t>
            </a:r>
            <a:r>
              <a:rPr lang="nl-BE">
                <a:ea typeface="Tahoma"/>
                <a:cs typeface="Tahoma"/>
              </a:rPr>
              <a:t>` is ons domein</a:t>
            </a:r>
          </a:p>
          <a:p>
            <a:pPr lvl="3"/>
            <a:r>
              <a:rPr lang="nl-BE">
                <a:ea typeface="Tahoma"/>
                <a:cs typeface="Tahoma"/>
              </a:rPr>
              <a:t>`www` is een </a:t>
            </a:r>
            <a:r>
              <a:rPr lang="nl-BE" err="1">
                <a:ea typeface="Tahoma"/>
                <a:cs typeface="Tahoma"/>
              </a:rPr>
              <a:t>subdomein</a:t>
            </a:r>
            <a:r>
              <a:rPr lang="nl-BE">
                <a:ea typeface="Tahoma"/>
                <a:cs typeface="Tahoma"/>
              </a:rPr>
              <a:t> van </a:t>
            </a:r>
            <a:r>
              <a:rPr lang="nl-BE" err="1">
                <a:ea typeface="Tahoma"/>
                <a:cs typeface="Tahoma"/>
              </a:rPr>
              <a:t>cosci</a:t>
            </a:r>
            <a:endParaRPr lang="nl-BE">
              <a:ea typeface="Tahoma"/>
              <a:cs typeface="Tahoma"/>
            </a:endParaRPr>
          </a:p>
          <a:p>
            <a:pPr lvl="3"/>
            <a:r>
              <a:rPr lang="nl-BE">
                <a:ea typeface="Tahoma"/>
                <a:cs typeface="Tahoma"/>
              </a:rPr>
              <a:t>Voor `www` zijn nog meer </a:t>
            </a:r>
            <a:r>
              <a:rPr lang="nl-BE" err="1">
                <a:ea typeface="Tahoma"/>
                <a:cs typeface="Tahoma"/>
              </a:rPr>
              <a:t>subdomeinen</a:t>
            </a:r>
            <a:r>
              <a:rPr lang="nl-BE">
                <a:ea typeface="Tahoma"/>
                <a:cs typeface="Tahoma"/>
              </a:rPr>
              <a:t> mogelijk</a:t>
            </a:r>
          </a:p>
          <a:p>
            <a:pPr lvl="2" indent="-457200"/>
            <a:r>
              <a:rPr lang="nl-BE">
                <a:ea typeface="Tahoma"/>
                <a:cs typeface="Tahoma"/>
              </a:rPr>
              <a:t>De `.` op het einde is belangrijk</a:t>
            </a:r>
          </a:p>
          <a:p>
            <a:pPr lvl="3"/>
            <a:r>
              <a:rPr lang="nl-BE">
                <a:ea typeface="Tahoma"/>
                <a:cs typeface="Tahoma"/>
              </a:rPr>
              <a:t>Staat voor `root`</a:t>
            </a:r>
          </a:p>
          <a:p>
            <a:pPr lvl="3"/>
            <a:r>
              <a:rPr lang="nl-BE">
                <a:ea typeface="Tahoma"/>
                <a:cs typeface="Tahoma"/>
              </a:rPr>
              <a:t>Volledige DNS namen eindigen met een punt</a:t>
            </a:r>
          </a:p>
          <a:p>
            <a:pPr lvl="3"/>
            <a:r>
              <a:rPr lang="nl-BE">
                <a:ea typeface="Tahoma"/>
                <a:cs typeface="Tahoma"/>
              </a:rPr>
              <a:t>Indien deze er niet is </a:t>
            </a:r>
          </a:p>
          <a:p>
            <a:pPr lvl="4"/>
            <a:r>
              <a:rPr lang="nl-BE">
                <a:ea typeface="Tahoma"/>
                <a:cs typeface="Tahoma"/>
              </a:rPr>
              <a:t>Wordt dit gezien als </a:t>
            </a:r>
            <a:r>
              <a:rPr lang="nl-BE" err="1">
                <a:ea typeface="Tahoma"/>
                <a:cs typeface="Tahoma"/>
              </a:rPr>
              <a:t>subdomeinen</a:t>
            </a:r>
            <a:r>
              <a:rPr lang="nl-BE">
                <a:ea typeface="Tahoma"/>
                <a:cs typeface="Tahoma"/>
              </a:rPr>
              <a:t> tot op de lokale name server</a:t>
            </a:r>
          </a:p>
          <a:p>
            <a:pPr lvl="4"/>
            <a:r>
              <a:rPr lang="nl-BE">
                <a:ea typeface="Tahoma"/>
                <a:cs typeface="Tahoma"/>
              </a:rPr>
              <a:t>bv. `www` in name server `cosci.be.`=&gt; `www.cosci.be.`</a:t>
            </a:r>
          </a:p>
          <a:p>
            <a:pPr lvl="2"/>
            <a:endParaRPr lang="nl-BE">
              <a:ea typeface="Tahoma"/>
              <a:cs typeface="Tahoma"/>
            </a:endParaRPr>
          </a:p>
          <a:p>
            <a:pPr marL="1371600" lvl="2" indent="-457200">
              <a:buAutoNum type="arabicPeriod"/>
            </a:pPr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7</a:t>
            </a:fld>
            <a:endParaRPr lang="nl-BE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8CBD9549-F366-4212-ABF4-87B237F05B75}"/>
              </a:ext>
            </a:extLst>
          </p:cNvPr>
          <p:cNvSpPr txBox="1"/>
          <p:nvPr/>
        </p:nvSpPr>
        <p:spPr>
          <a:xfrm>
            <a:off x="6531935" y="2013097"/>
            <a:ext cx="4462129" cy="58477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nl-NL" sz="3200"/>
              <a:t>www.cosci.be.</a:t>
            </a:r>
            <a:endParaRPr lang="nl-NL" sz="320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15630622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DNS Werking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err="1">
              <a:ea typeface="Tahoma"/>
              <a:cs typeface="Tahoma"/>
            </a:endParaRPr>
          </a:p>
          <a:p>
            <a:pPr lvl="1"/>
            <a:r>
              <a:rPr lang="nl-BE">
                <a:ea typeface="Tahoma"/>
                <a:cs typeface="Tahoma"/>
              </a:rPr>
              <a:t>DNS Transport Laag</a:t>
            </a:r>
          </a:p>
          <a:p>
            <a:pPr lvl="2" indent="-457200">
              <a:buFont typeface="Arial" charset="2"/>
              <a:buChar char="•"/>
            </a:pPr>
            <a:r>
              <a:rPr lang="nl-BE">
                <a:ea typeface="Tahoma"/>
                <a:cs typeface="Tahoma"/>
              </a:rPr>
              <a:t>Gebruikt UDP en TCP</a:t>
            </a:r>
          </a:p>
          <a:p>
            <a:pPr lvl="2" indent="-457200">
              <a:buFont typeface="Arial" charset="2"/>
            </a:pPr>
            <a:r>
              <a:rPr lang="nl-BE" err="1">
                <a:ea typeface="Tahoma"/>
                <a:cs typeface="Tahoma"/>
              </a:rPr>
              <a:t>Queries</a:t>
            </a:r>
            <a:r>
              <a:rPr lang="nl-BE">
                <a:ea typeface="Tahoma"/>
                <a:cs typeface="Tahoma"/>
              </a:rPr>
              <a:t>:</a:t>
            </a:r>
          </a:p>
          <a:p>
            <a:pPr lvl="3">
              <a:buFont typeface="Arial" charset="2"/>
            </a:pPr>
            <a:r>
              <a:rPr lang="nl-BE">
                <a:ea typeface="Tahoma"/>
                <a:cs typeface="Tahoma"/>
              </a:rPr>
              <a:t>UDP maar met een data limiet = 512 bytes (ontwijkt MTU)</a:t>
            </a:r>
          </a:p>
          <a:p>
            <a:pPr lvl="4">
              <a:buFont typeface="Arial" charset="2"/>
            </a:pPr>
            <a:r>
              <a:rPr lang="nl-BE">
                <a:ea typeface="Tahoma"/>
                <a:cs typeface="Tahoma"/>
              </a:rPr>
              <a:t>Indien boven de limiet: </a:t>
            </a:r>
          </a:p>
          <a:p>
            <a:pPr lvl="5">
              <a:buFont typeface="Arial" charset="2"/>
            </a:pPr>
            <a:r>
              <a:rPr lang="nl-BE" b="1">
                <a:ea typeface="Tahoma"/>
                <a:cs typeface="Tahoma"/>
              </a:rPr>
              <a:t>Server </a:t>
            </a:r>
            <a:r>
              <a:rPr lang="nl-BE">
                <a:ea typeface="Tahoma"/>
                <a:cs typeface="Tahoma"/>
              </a:rPr>
              <a:t>laat weten dat het antwoord meer dan 512 bytes is</a:t>
            </a:r>
          </a:p>
          <a:p>
            <a:pPr lvl="5">
              <a:buFont typeface="Arial" charset="2"/>
            </a:pPr>
            <a:r>
              <a:rPr lang="nl-BE" b="1">
                <a:ea typeface="Tahoma"/>
                <a:cs typeface="Tahoma"/>
              </a:rPr>
              <a:t>Client</a:t>
            </a:r>
            <a:r>
              <a:rPr lang="nl-BE">
                <a:ea typeface="Tahoma"/>
                <a:cs typeface="Tahoma"/>
              </a:rPr>
              <a:t> maakt een TCP </a:t>
            </a:r>
            <a:r>
              <a:rPr lang="nl-BE" err="1">
                <a:ea typeface="Tahoma"/>
                <a:cs typeface="Tahoma"/>
              </a:rPr>
              <a:t>request</a:t>
            </a:r>
            <a:endParaRPr lang="nl-BE">
              <a:ea typeface="Tahoma"/>
              <a:cs typeface="Tahoma"/>
            </a:endParaRPr>
          </a:p>
          <a:p>
            <a:pPr lvl="2" indent="-457200">
              <a:buFont typeface="Arial" charset="2"/>
            </a:pPr>
            <a:r>
              <a:rPr lang="nl-BE">
                <a:ea typeface="Tahoma"/>
                <a:cs typeface="Tahoma"/>
              </a:rPr>
              <a:t>Zone transfers: </a:t>
            </a:r>
          </a:p>
          <a:p>
            <a:pPr lvl="3">
              <a:buFont typeface="Arial" charset="2"/>
            </a:pPr>
            <a:r>
              <a:rPr lang="nl-BE">
                <a:ea typeface="Tahoma"/>
                <a:cs typeface="Tahoma"/>
              </a:rPr>
              <a:t>Altijd TCP</a:t>
            </a:r>
          </a:p>
          <a:p>
            <a:pPr lvl="2" indent="-457200">
              <a:buFont typeface="Arial" charset="2"/>
            </a:pPr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marL="1371600" lvl="2" indent="-457200">
              <a:buAutoNum type="arabicPeriod"/>
            </a:pPr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  <a:p>
            <a:pPr lvl="2"/>
            <a:endParaRPr lang="nl-BE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2108371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9</a:t>
            </a:fld>
            <a:endParaRPr lang="nl-BE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+mn-lt"/>
                <a:cs typeface="+mn-lt"/>
              </a:rPr>
              <a:t>DNS Werking</a:t>
            </a: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>
              <a:spcBef>
                <a:spcPts val="750"/>
              </a:spcBef>
              <a:buNone/>
            </a:pPr>
            <a:r>
              <a:rPr lang="nl-BE">
                <a:solidFill>
                  <a:schemeClr val="bg1"/>
                </a:solidFill>
                <a:ea typeface="+mn-lt"/>
                <a:cs typeface="+mn-lt"/>
              </a:rPr>
              <a:t>DNS Zone Transfer</a:t>
            </a: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Tahoma"/>
                <a:cs typeface="Tahoma"/>
              </a:rPr>
              <a:t>DNS Records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6606192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1_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nt End – Basis - HTML.pptx" id="{7EFC8E5E-F06C-4404-9BFD-C33168E5F9B3}" vid="{1057747A-A28B-46CC-B31B-A241A3FAF0F7}"/>
    </a:ext>
  </a:extLst>
</a:theme>
</file>

<file path=ppt/theme/theme2.xml><?xml version="1.0" encoding="utf-8"?>
<a:theme xmlns:a="http://schemas.openxmlformats.org/drawingml/2006/main" name="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avond SSH februari 2018-2019_sociaal werk_0 (1).pptx" id="{CB101D1A-680B-4F24-A849-0D505C6CBA5F}" vid="{4333EA52-3A7D-49B0-94A1-76CF15DD8E2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Breedbeeld</PresentationFormat>
  <Slides>19</Slides>
  <Notes>0</Notes>
  <HiddenSlides>0</HiddenSlides>
  <ScaleCrop>false</ScaleCrop>
  <HeadingPairs>
    <vt:vector size="4" baseType="variant">
      <vt:variant>
        <vt:lpstr>Thema</vt:lpstr>
      </vt:variant>
      <vt:variant>
        <vt:i4>2</vt:i4>
      </vt:variant>
      <vt:variant>
        <vt:lpstr>Diatitels</vt:lpstr>
      </vt:variant>
      <vt:variant>
        <vt:i4>19</vt:i4>
      </vt:variant>
    </vt:vector>
  </HeadingPairs>
  <TitlesOfParts>
    <vt:vector size="21" baseType="lpstr">
      <vt:lpstr>1_sjabloon_UCLL_PPT_Sjabloon</vt:lpstr>
      <vt:lpstr>sjabloon_UCLL_PPT_Sjabloon</vt:lpstr>
      <vt:lpstr>Windows Network Infrastructure  Domain Name System</vt:lpstr>
      <vt:lpstr>PowerPoint-presentatie</vt:lpstr>
      <vt:lpstr>PowerPoint-presentatie</vt:lpstr>
      <vt:lpstr>DNS Werking</vt:lpstr>
      <vt:lpstr>DNS Werking</vt:lpstr>
      <vt:lpstr>DNS Werking</vt:lpstr>
      <vt:lpstr>DNS Werking</vt:lpstr>
      <vt:lpstr>DNS Werking</vt:lpstr>
      <vt:lpstr>PowerPoint-presentatie</vt:lpstr>
      <vt:lpstr>DNS Zone Transfer</vt:lpstr>
      <vt:lpstr>DNS Zone Transfer</vt:lpstr>
      <vt:lpstr>DNS Zone Transfer</vt:lpstr>
      <vt:lpstr>PowerPoint-presentatie</vt:lpstr>
      <vt:lpstr>DNS Records</vt:lpstr>
      <vt:lpstr>DNS Records</vt:lpstr>
      <vt:lpstr>DNS Records</vt:lpstr>
      <vt:lpstr>DNS Records</vt:lpstr>
      <vt:lpstr>DNS Records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revision>2</cp:revision>
  <dcterms:created xsi:type="dcterms:W3CDTF">2021-03-08T15:16:59Z</dcterms:created>
  <dcterms:modified xsi:type="dcterms:W3CDTF">2021-04-20T17:43:57Z</dcterms:modified>
</cp:coreProperties>
</file>

<file path=docProps/thumbnail.jpeg>
</file>